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9D9C"/>
    <a:srgbClr val="159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08" autoAdjust="0"/>
    <p:restoredTop sz="96327"/>
  </p:normalViewPr>
  <p:slideViewPr>
    <p:cSldViewPr snapToGrid="0" snapToObjects="1">
      <p:cViewPr varScale="1">
        <p:scale>
          <a:sx n="41" d="100"/>
          <a:sy n="41" d="100"/>
        </p:scale>
        <p:origin x="7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BDF1FF-CB86-BE4C-A6D9-EABE37EA12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1229" y="889000"/>
            <a:ext cx="91440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rgbClr val="9D9D9C"/>
                </a:solidFill>
              </a:defRPr>
            </a:lvl1pPr>
          </a:lstStyle>
          <a:p>
            <a:r>
              <a:rPr lang="sv-SE" dirty="0"/>
              <a:t>Klicka här för att ändra </a:t>
            </a:r>
            <a:br>
              <a:rPr lang="sv-SE" dirty="0"/>
            </a:br>
            <a:r>
              <a:rPr lang="sv-SE" dirty="0"/>
              <a:t>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68992BB-2512-8945-9AD5-FFDCC9410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229" y="3526974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0BCED2-1897-F04E-B943-048CE874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6971" y="6412795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3786E35F-3481-F245-B317-AE96983B26F2}" type="datetimeFigureOut">
              <a:rPr lang="sv-SE" smtClean="0"/>
              <a:pPr/>
              <a:t>2021-04-13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851098-4F4C-0140-9062-1AF6374C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87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D7751B-C01F-9542-ACC2-5ABF3110D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959" y="1923599"/>
            <a:ext cx="9380709" cy="429878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F5CDDD-7CB4-9A42-95A1-7E980F4C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60C6E6-F789-4544-8665-A6765C14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818CDF2-BC1C-954C-B8AC-66E42EE5B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038"/>
            <a:ext cx="10515600" cy="1031611"/>
          </a:xfrm>
        </p:spPr>
        <p:txBody>
          <a:bodyPr/>
          <a:lstStyle>
            <a:lvl1pPr>
              <a:defRPr>
                <a:solidFill>
                  <a:srgbClr val="9D9D9C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290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93AFE02-5935-4245-8FF1-CADD2553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26EF5C-6376-2F46-B122-AEC55DC0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2ACC09-05D3-FD43-ACCC-2D86F982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038"/>
            <a:ext cx="10515600" cy="1031611"/>
          </a:xfrm>
        </p:spPr>
        <p:txBody>
          <a:bodyPr/>
          <a:lstStyle>
            <a:lvl1pPr>
              <a:defRPr>
                <a:solidFill>
                  <a:srgbClr val="9D9D9C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innehåll 3">
            <a:extLst>
              <a:ext uri="{FF2B5EF4-FFF2-40B4-BE49-F238E27FC236}">
                <a16:creationId xmlns:a16="http://schemas.microsoft.com/office/drawing/2014/main" id="{539371ED-DBDC-6D45-BC64-7AC51F89BC8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645670" y="1923600"/>
            <a:ext cx="4513091" cy="428707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innehåll 3">
            <a:extLst>
              <a:ext uri="{FF2B5EF4-FFF2-40B4-BE49-F238E27FC236}">
                <a16:creationId xmlns:a16="http://schemas.microsoft.com/office/drawing/2014/main" id="{35C66E67-EAA7-4444-BFEC-AB01AB7D2E36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6612" y="1923600"/>
            <a:ext cx="4513091" cy="42870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010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B57EA1-0F00-AE44-BBDC-C754E480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038"/>
            <a:ext cx="10515600" cy="1031611"/>
          </a:xfrm>
        </p:spPr>
        <p:txBody>
          <a:bodyPr/>
          <a:lstStyle>
            <a:lvl1pPr>
              <a:defRPr>
                <a:solidFill>
                  <a:srgbClr val="9D9D9C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54AAB28-F151-824C-A0AD-92F627D51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F7C8E83-360B-3F47-8645-76038118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E984C958-247F-154F-83EE-07BCE4910B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645670" y="1923599"/>
            <a:ext cx="45130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DA47671A-81ED-894F-B7DF-FE1BB0AF4E4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645670" y="2984274"/>
            <a:ext cx="4513091" cy="322640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45779F04-15D4-074C-9B82-E9ACCFEC6A91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36612" y="1923599"/>
            <a:ext cx="45130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6B80B791-B8F8-9843-A8B8-05BE2B51372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6612" y="2984274"/>
            <a:ext cx="4513091" cy="322640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87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4292DEC-B53B-7C44-993F-0E6DF8328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79AAB1D-5ADF-BA47-8841-22B78212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654D2E50-3004-754E-B80C-BFE87BBC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038"/>
            <a:ext cx="10515600" cy="1031611"/>
          </a:xfrm>
        </p:spPr>
        <p:txBody>
          <a:bodyPr/>
          <a:lstStyle>
            <a:lvl1pPr>
              <a:defRPr>
                <a:solidFill>
                  <a:srgbClr val="9D9D9C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32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D919F5D-5E70-C64D-8988-1CDEC656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F1A8F4-C33E-DC42-9452-D51A022F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06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579015-B0AB-344C-BCEA-E3C31B46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3151" y="987425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9D9D9C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2C6136A-421C-7F47-A82B-A615E91DF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7920" y="987425"/>
            <a:ext cx="6172200" cy="52238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D4D850-88BB-3343-ABEC-E25F8698B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3152" y="2905125"/>
            <a:ext cx="3932236" cy="2235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231B96B-6FD0-B54F-88E4-8702AC17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E35F-3481-F245-B317-AE96983B26F2}" type="datetimeFigureOut">
              <a:rPr lang="sv-SE" smtClean="0"/>
              <a:t>2021-04-13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F8490D-8070-4441-8A5E-23BC8644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272D-8649-A741-9BC1-4DE8FEC615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42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D98318A-4D03-A143-AE95-C177AD323E64}"/>
              </a:ext>
            </a:extLst>
          </p:cNvPr>
          <p:cNvSpPr/>
          <p:nvPr userDrawn="1"/>
        </p:nvSpPr>
        <p:spPr>
          <a:xfrm>
            <a:off x="-1" y="6468269"/>
            <a:ext cx="11232445" cy="3897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693186D-FF60-FD48-926C-4DB97A26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96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41B82FD-D94A-5B4B-A649-9404F16EA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701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3C7877-09D0-A249-B776-202FB121B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20627" y="64127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Lato" panose="020F0502020204030203" pitchFamily="34" charset="77"/>
              </a:defRPr>
            </a:lvl1pPr>
          </a:lstStyle>
          <a:p>
            <a:fld id="{3786E35F-3481-F245-B317-AE96983B26F2}" type="datetimeFigureOut">
              <a:rPr lang="sv-SE" smtClean="0"/>
              <a:pPr/>
              <a:t>2021-04-13</a:t>
            </a:fld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F339FB-8B49-1C42-8198-F14880DB8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9483" y="64127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Lato" panose="020F0502020204030203" pitchFamily="34" charset="77"/>
              </a:defRPr>
            </a:lvl1pPr>
          </a:lstStyle>
          <a:p>
            <a:fld id="{7E8E272D-8649-A741-9BC1-4DE8FEC6156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Triangel 11">
            <a:extLst>
              <a:ext uri="{FF2B5EF4-FFF2-40B4-BE49-F238E27FC236}">
                <a16:creationId xmlns:a16="http://schemas.microsoft.com/office/drawing/2014/main" id="{68D0E6B2-CCD3-7A46-9274-769FABD8978F}"/>
              </a:ext>
            </a:extLst>
          </p:cNvPr>
          <p:cNvSpPr/>
          <p:nvPr userDrawn="1"/>
        </p:nvSpPr>
        <p:spPr>
          <a:xfrm>
            <a:off x="9549948" y="5238044"/>
            <a:ext cx="2642052" cy="161995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384F5C6-1ECD-4FD0-9961-48D30971B58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404695" y="5169738"/>
            <a:ext cx="1414611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8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9D9D9C"/>
          </a:solidFill>
          <a:latin typeface="Lato" panose="020F0502020204030203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Lato Light" panose="020F0302020204030203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Lato Light" panose="020F0302020204030203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Lato Light" panose="020F0302020204030203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Lato Light" panose="020F0302020204030203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Lato Light" panose="020F0302020204030203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9FF55-AA10-7D4B-8FC1-9A887BC71B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4B41409-6222-0D41-AC2D-52DF8354D6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13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9C34"/>
      </a:accent1>
      <a:accent2>
        <a:srgbClr val="F392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y cities pptmall (2.0) (002)  -  Skrivskyddad" id="{FE749EDA-A735-455D-993C-1BA088145AAA}" vid="{3C963670-4C4C-4AB4-A8E1-4C25025740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SVART Healthy Citites PowerPoint</Template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Lato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Clara Bengtsson</dc:creator>
  <cp:lastModifiedBy>Clara Bengtsson</cp:lastModifiedBy>
  <cp:revision>1</cp:revision>
  <dcterms:created xsi:type="dcterms:W3CDTF">2021-04-13T09:27:37Z</dcterms:created>
  <dcterms:modified xsi:type="dcterms:W3CDTF">2021-04-13T09:28:22Z</dcterms:modified>
</cp:coreProperties>
</file>